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0" d="100"/>
          <a:sy n="60" d="100"/>
        </p:scale>
        <p:origin x="84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4819EF-4E97-9191-FF5A-7AE6916365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34445D-FF73-AFB9-5D40-0EFF4C7A29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8C62E3-A478-3445-EFD7-D2C29A503D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8AE65-17CC-493E-87DA-3C280F674147}" type="datetimeFigureOut">
              <a:rPr lang="en-ID" smtClean="0"/>
              <a:t>07/01/2023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FC120C-30E1-299F-EB8D-2C32930C3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9D4468-E6EC-B386-86BE-C9B3362B38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0EFF3-B288-4697-9B6C-D12452C4E1F2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6357608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4D80D-59D7-6BD0-F044-40E2CF9AD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4DBD241-F4EB-575B-2B0B-E4009F2BBA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2304E2-1969-044B-0598-B1B0CFF3BC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8AE65-17CC-493E-87DA-3C280F674147}" type="datetimeFigureOut">
              <a:rPr lang="en-ID" smtClean="0"/>
              <a:t>07/01/2023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2FB139-F893-EF92-0164-D52AFCAB45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138843-A0EB-AFB8-BD83-5F481729AA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0EFF3-B288-4697-9B6C-D12452C4E1F2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9489045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551C2E7-B774-8BE0-DA42-EC99FAB8BE2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0BA8B0E-9901-C4C3-F605-121A8EED06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D21313-9AA0-309D-19C8-F0A15FBE02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8AE65-17CC-493E-87DA-3C280F674147}" type="datetimeFigureOut">
              <a:rPr lang="en-ID" smtClean="0"/>
              <a:t>07/01/2023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3D53B0-720D-1C76-7569-F0E33FA0AA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F62993-34C8-BED7-80A2-3205570887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0EFF3-B288-4697-9B6C-D12452C4E1F2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6765177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9A548-4B51-0DBC-AF7D-D89D629A7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852848-A471-472B-14BD-71A78B7339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795EF6-6E25-6AA3-BE26-7AD1EDF9B5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8AE65-17CC-493E-87DA-3C280F674147}" type="datetimeFigureOut">
              <a:rPr lang="en-ID" smtClean="0"/>
              <a:t>07/01/2023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47A63F-546F-93B6-E0E2-6960CEFE90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2EB9E7-D733-C26D-AF59-0A0D1D166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0EFF3-B288-4697-9B6C-D12452C4E1F2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6172567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753348-E66D-B4E3-9873-79395DDF05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E1E031-4BF7-18D6-A16B-A07A5F945B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44F0F3-D92F-378E-2008-4F5620D36F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8AE65-17CC-493E-87DA-3C280F674147}" type="datetimeFigureOut">
              <a:rPr lang="en-ID" smtClean="0"/>
              <a:t>07/01/2023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BAD282-8DD5-1502-7011-2E809251E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4233FA-E92C-1E1D-AEA2-CC5C8F3091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0EFF3-B288-4697-9B6C-D12452C4E1F2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5610677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D87F8-FF25-924A-9DA2-5C29D0A7F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2F7A5D-8E79-462C-B00C-A4B203262B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83BEAF-F394-44C8-56EA-7D7C567189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E71DA6-D40D-D3E6-606C-FEDAFFA118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8AE65-17CC-493E-87DA-3C280F674147}" type="datetimeFigureOut">
              <a:rPr lang="en-ID" smtClean="0"/>
              <a:t>07/01/2023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6A67BD-AC6F-43D9-E9B6-DDF8D75E0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261B76-7959-F38D-9647-FC4014EDE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0EFF3-B288-4697-9B6C-D12452C4E1F2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146073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F14F1-A283-E724-4A64-C68BC87189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7463A9-B72D-40BF-DD50-18CEBDD3D5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E7AB7F-4628-03B7-99B5-110F827198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266AB6-A580-8AC7-70CB-C5E0789616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BB385F8-40D9-4108-38D1-5E4C680A240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6D7BE5B-DC45-E216-6128-728329823E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8AE65-17CC-493E-87DA-3C280F674147}" type="datetimeFigureOut">
              <a:rPr lang="en-ID" smtClean="0"/>
              <a:t>07/01/2023</a:t>
            </a:fld>
            <a:endParaRPr lang="en-ID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8B467D4-736C-DE31-EAEB-D4D29A5D16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C0FC73F-0447-1866-56D7-49E508BCF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0EFF3-B288-4697-9B6C-D12452C4E1F2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3246936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A295B6-36ED-86C0-20C2-44EC4B0897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E72D35-DDBE-4E85-A129-32574365A2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8AE65-17CC-493E-87DA-3C280F674147}" type="datetimeFigureOut">
              <a:rPr lang="en-ID" smtClean="0"/>
              <a:t>07/01/2023</a:t>
            </a:fld>
            <a:endParaRPr lang="en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AE9E7B-0D88-6771-A9F6-643553898D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D8D5E8-7BA3-9CA5-6742-A3C35E1E31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0EFF3-B288-4697-9B6C-D12452C4E1F2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8808895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CF0AB65-AA77-2028-DB4D-CAA787CB4A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8AE65-17CC-493E-87DA-3C280F674147}" type="datetimeFigureOut">
              <a:rPr lang="en-ID" smtClean="0"/>
              <a:t>07/01/2023</a:t>
            </a:fld>
            <a:endParaRPr lang="en-I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5BF76D0-3EF4-07A1-03BE-75F4D5F687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F69EAA-ED0D-50B5-A588-4D8F092C64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0EFF3-B288-4697-9B6C-D12452C4E1F2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9818544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349F8D-4EAA-959B-7BB1-B486CE8D1B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F40547-A04C-D091-D64B-5FDD27E8CD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E08F91-FE3A-2E99-8788-4E1B881F97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AAC590-7DB3-724A-65F0-46647C45D9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8AE65-17CC-493E-87DA-3C280F674147}" type="datetimeFigureOut">
              <a:rPr lang="en-ID" smtClean="0"/>
              <a:t>07/01/2023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BEBBDF-BF16-C7EE-F688-EE77739E0A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BF5140-800E-5D9E-970C-AB7EC4BDEF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0EFF3-B288-4697-9B6C-D12452C4E1F2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5199733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8497A3-DA35-5286-9635-E5C8087EB4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5D47C58-CBBF-2574-C0CF-6E90D875FA6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54CD62-0D93-9147-DDB3-F133519544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87B6CB-A53C-4ACA-516C-6BF288E457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8AE65-17CC-493E-87DA-3C280F674147}" type="datetimeFigureOut">
              <a:rPr lang="en-ID" smtClean="0"/>
              <a:t>07/01/2023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A43EDF-6909-5CE1-2E59-F1239D1F9E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B6E7DC-71F2-16E8-CF40-B047772217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0EFF3-B288-4697-9B6C-D12452C4E1F2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6853254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595FEFA-ABB9-BE61-87F4-A4F6A3FABA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D55E4B-7AA0-E51A-3F03-2722B27763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85519D-F813-BE36-D980-98D264F762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18AE65-17CC-493E-87DA-3C280F674147}" type="datetimeFigureOut">
              <a:rPr lang="en-ID" smtClean="0"/>
              <a:t>07/01/2023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0D14CA-FE86-9FEB-872C-3353A5C8AA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890000-9465-12E3-FE1E-FE917FB43D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90EFF3-B288-4697-9B6C-D12452C4E1F2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3609357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E49B5A-726A-1DBF-559E-8C8C40502F0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B10040-7C3B-55E6-58EA-4EF82D71520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D510AB-116D-00BD-D297-0EF68D51BD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08319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4A1FB7D-6DC1-2FCC-069F-D5700F5A9F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96348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F1F5070-F9C2-93A6-0AB8-F7D686FC3A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98391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93AD8B7-A3D0-04D5-C628-38FA397EFE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09580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576DAAB-477B-FC16-F873-02F0050AE9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42821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B4D5FC8-3936-4967-4826-D65BE63088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0009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rush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9ADE259-53EF-3FFD-9F11-613552715E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661774"/>
      </p:ext>
    </p:extLst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8E1F615-4172-AB2D-69B4-88D05AABBB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43566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3C23709-1D48-BDFF-5023-5E35C52898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877865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A927A69-A5B0-52AA-1A6C-4CB56B3998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608045"/>
      </p:ext>
    </p:extLst>
  </p:cSld>
  <p:clrMapOvr>
    <a:masterClrMapping/>
  </p:clrMapOvr>
  <p:transition spd="slow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A5572E3-6CA8-8E79-773C-F7A791E0AF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325086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E5DF595-6CB7-607E-9FCA-D6391E6681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631795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B0159ED-9B9C-5685-7A6F-2632010CC7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0598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689D0E4-8969-0A0D-03FB-7B93443750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7738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AD7C89B-0BD7-021F-73E0-B12A184A39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5102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1A582B9-0685-A3CA-0840-8B06769D70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4982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06DFAE8-C5D7-6177-921D-B67CED8F86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1177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A019D5D-031E-B6EB-7F48-9D27341E53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67303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airplane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4CB88BF-7AA1-8FF9-BECE-4DE652F2D0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2502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D51772E-3983-B55A-9F79-0FC7024E61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1752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window dir="ver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DC6EE06-401A-11AD-C6F6-51DD54DD6D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711932"/>
      </p:ext>
    </p:extLst>
  </p:cSld>
  <p:clrMapOvr>
    <a:masterClrMapping/>
  </p:clrMapOvr>
  <p:transition spd="slow">
    <p:randomBar dir="vert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10D5DB3-97BC-63CD-265B-516C457CDC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424171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05D7D49-6565-7F40-2946-07BBE2A310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43937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wind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69D3C68-958A-BA73-8F44-802636E8A6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3600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6530B5C-F237-510F-B653-7D04E6C5B8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98680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F269AF9-85CD-9E8F-372C-FBE1EA564E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219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79F4A18-201B-36E8-D84B-D7083C8F74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44446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asus asus</dc:creator>
  <cp:lastModifiedBy>asus asus</cp:lastModifiedBy>
  <cp:revision>1</cp:revision>
  <dcterms:created xsi:type="dcterms:W3CDTF">2023-01-07T15:53:59Z</dcterms:created>
  <dcterms:modified xsi:type="dcterms:W3CDTF">2023-01-07T15:54:10Z</dcterms:modified>
</cp:coreProperties>
</file>